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MP4" ContentType="video/unknown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5" r:id="rId3"/>
    <p:sldId id="257" r:id="rId4"/>
    <p:sldId id="259" r:id="rId5"/>
    <p:sldId id="266" r:id="rId6"/>
    <p:sldId id="267" r:id="rId7"/>
    <p:sldId id="268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777777"/>
    <a:srgbClr val="5459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33C9F-2C3E-504E-B4D1-EE61A0C0F91B}" type="datetimeFigureOut">
              <a:rPr lang="en-US" smtClean="0"/>
              <a:t>3/1/15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56442-28A1-F346-B4CE-76A1C6BCE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92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dirty="0" err="1" smtClean="0"/>
              <a:t>Flowcabulary</a:t>
            </a:r>
            <a:r>
              <a:rPr lang="en-US" baseline="0" dirty="0" smtClean="0"/>
              <a:t> Lyrics fill in sheet.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56442-28A1-F346-B4CE-76A1C6BCE85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967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4495800"/>
            <a:ext cx="7620000" cy="990600"/>
          </a:xfrm>
        </p:spPr>
        <p:txBody>
          <a:bodyPr vert="horz"/>
          <a:lstStyle>
            <a:lvl1pPr>
              <a:defRPr sz="4400" i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0" y="5486400"/>
            <a:ext cx="6096000" cy="533400"/>
          </a:xfrm>
        </p:spPr>
        <p:txBody>
          <a:bodyPr/>
          <a:lstStyle>
            <a:lvl1pPr marL="0" indent="0">
              <a:buFontTx/>
              <a:buNone/>
              <a:defRPr sz="2800" i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C274C-A7E7-4692-A99F-29BA76ADF4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953D5-30B5-4312-BFF9-9C7C3D50A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19800" y="990600"/>
            <a:ext cx="1752600" cy="495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990600"/>
            <a:ext cx="51054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A24CE-CC5E-42F1-A172-1293C8E4F3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34A5D-9418-4D54-AB94-F5066EB5F9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2CE90-91F8-4956-8EFC-013EA4297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1200" y="1143000"/>
            <a:ext cx="2819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143000"/>
            <a:ext cx="2819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A5EA1-85CD-4A5F-8654-D1520B29C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D4D9B-947E-4148-9DD7-737DB71F41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6FE72-4DD7-4044-9E90-85B6D69052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B9A75-4C59-4154-B6C5-707748407F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1F575-989B-4EC4-8CAA-464D97F0D4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B413E-BE83-4D14-8E5B-A08A4E50A8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990600"/>
            <a:ext cx="1066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143000"/>
            <a:ext cx="5791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511B430C-EBB6-4E4B-8A8D-30C5BE0B27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Dawn of the Industrial Age 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7 Section 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Warm Up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143000"/>
            <a:ext cx="5791200" cy="4953000"/>
          </a:xfrm>
        </p:spPr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</a:rPr>
              <a:t>What was the Industrial Revolution?</a:t>
            </a:r>
          </a:p>
          <a:p>
            <a:pPr lvl="1"/>
            <a:r>
              <a:rPr lang="en-US" sz="3200" dirty="0" smtClean="0">
                <a:solidFill>
                  <a:schemeClr val="bg1"/>
                </a:solidFill>
              </a:rPr>
              <a:t>List anything and everything you know about the era.</a:t>
            </a:r>
          </a:p>
          <a:p>
            <a:pPr lvl="1"/>
            <a:r>
              <a:rPr lang="en-US" sz="3200" dirty="0" smtClean="0">
                <a:solidFill>
                  <a:schemeClr val="bg1"/>
                </a:solidFill>
              </a:rPr>
              <a:t>You can even draw a picture that represents the era.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122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FF"/>
                </a:solidFill>
              </a:rPr>
              <a:t>Objective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Students will be able to: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Identify the causes of the industrial revolution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Evaluate the impacts (effects) of industrialization on the different aspects of life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FF"/>
                </a:solidFill>
              </a:rPr>
              <a:t>The Old Ways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For thousands of years following the rise of civilizations humans:</a:t>
            </a:r>
          </a:p>
          <a:p>
            <a:pPr lvl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Lived in small towns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or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villages</a:t>
            </a:r>
          </a:p>
          <a:p>
            <a:pPr lvl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Farmed or performed skilled trades with their hands</a:t>
            </a:r>
          </a:p>
          <a:p>
            <a:pPr lvl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Tools were rudimentary and power by man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or animal</a:t>
            </a:r>
          </a:p>
          <a:p>
            <a:pPr marL="457200" lvl="1" indent="0">
              <a:buNone/>
              <a:defRPr/>
            </a:pPr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Then...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Flocabulary - Industrial Revolution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81200" y="1333500"/>
            <a:ext cx="5791200" cy="4343400"/>
          </a:xfrm>
        </p:spPr>
      </p:pic>
    </p:spTree>
    <p:extLst>
      <p:ext uri="{BB962C8B-B14F-4D97-AF65-F5344CB8AC3E}">
        <p14:creationId xmlns:p14="http://schemas.microsoft.com/office/powerpoint/2010/main" val="2231842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What ?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Answer the follow up questions from the song.</a:t>
            </a:r>
          </a:p>
          <a:p>
            <a:endParaRPr lang="en-US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804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Exit Slip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What change of the industrial revolution do you think had the most significant impact.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Explain why.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Make sure to support you answer with evidence from the past couple of days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786831"/>
      </p:ext>
    </p:extLst>
  </p:cSld>
  <p:clrMapOvr>
    <a:masterClrMapping/>
  </p:clrMapOvr>
</p:sld>
</file>

<file path=ppt/theme/theme1.xml><?xml version="1.0" encoding="utf-8"?>
<a:theme xmlns:a="http://schemas.openxmlformats.org/drawingml/2006/main" name="Spatial Inequality in Mexico City P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C0C0C0"/>
        </a:dk1>
        <a:lt1>
          <a:srgbClr val="FFFFD9"/>
        </a:lt1>
        <a:dk2>
          <a:srgbClr val="E5F97F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A4A4A4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Spatial Inequality in Mexico City PP</Template>
  <TotalTime>3363</TotalTime>
  <Words>161</Words>
  <Application>Microsoft Macintosh PowerPoint</Application>
  <PresentationFormat>On-screen Show (4:3)</PresentationFormat>
  <Paragraphs>24</Paragraphs>
  <Slides>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Spatial Inequality in Mexico City PP</vt:lpstr>
      <vt:lpstr>Dawn of the Industrial Age </vt:lpstr>
      <vt:lpstr>Warm Up:</vt:lpstr>
      <vt:lpstr>Objective</vt:lpstr>
      <vt:lpstr>The Old Ways</vt:lpstr>
      <vt:lpstr>Then...</vt:lpstr>
      <vt:lpstr>What ?</vt:lpstr>
      <vt:lpstr>Exit Slip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Spatial Inequality in Mexico</dc:title>
  <dc:subject/>
  <dc:creator>rstutzm</dc:creator>
  <cp:keywords/>
  <dc:description/>
  <cp:lastModifiedBy>Jon  Poole</cp:lastModifiedBy>
  <cp:revision>9</cp:revision>
  <cp:lastPrinted>1601-01-01T00:00:00Z</cp:lastPrinted>
  <dcterms:created xsi:type="dcterms:W3CDTF">2010-11-30T18:40:03Z</dcterms:created>
  <dcterms:modified xsi:type="dcterms:W3CDTF">2015-03-02T21:34:11Z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TC010900241033</vt:lpwstr>
  </property>
</Properties>
</file>